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8" r:id="rId6"/>
    <p:sldId id="265" r:id="rId7"/>
    <p:sldId id="258" r:id="rId8"/>
    <p:sldId id="269" r:id="rId9"/>
    <p:sldId id="267" r:id="rId10"/>
    <p:sldId id="270" r:id="rId11"/>
    <p:sldId id="266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1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4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1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24B3-A11E-4B87-9F38-D0AAEFF83F07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BB84-5F84-4E87-99C6-E4735AAE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2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ildlife.utah.gov/dwr/invasive-mussel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sivespeciesinfo.gov/aquatics/main.s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sivespeciesinfo.gov/aquatics/main.shtml" TargetMode="External"/><Relationship Id="rId2" Type="http://schemas.openxmlformats.org/officeDocument/2006/relationships/hyperlink" Target="http://www.oar.noaa.gov/oceans/t_invasivespeci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s2.er.usgs.gov/viewer/omap.aspx?SpeciesID=514" TargetMode="External"/><Relationship Id="rId4" Type="http://schemas.openxmlformats.org/officeDocument/2006/relationships/hyperlink" Target="http://nas2.er.usgs.gov/viewer/omap.aspx?SpeciesID=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l.biology.usgs.gov/pics/nature/nature2/nature2_26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explorer/?open=74be8e1bdac04b24b6568d700beca6bb&amp;extent=-14189432.4920479,2655612.82524213,-4967567.08230722,6550939.5759159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as2.er.usgs.gov/viewer/omap.aspx?SpeciesID=55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Invasive Species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Geography 1820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9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842337"/>
            <a:ext cx="2085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Source: </a:t>
            </a:r>
            <a:r>
              <a:rPr lang="en-US" sz="1000" dirty="0"/>
              <a:t> Benson, A. J. 2011. Round goby sightings distribution. Retrieved 4/26/2012 from http://nas.er.usgs.gov/taxgroup/fish/roundgobydistribution.aspx. 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819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AIS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Compared to most areas in the US, AIS have had a relatively low impact on Utah</a:t>
            </a:r>
          </a:p>
          <a:p>
            <a:r>
              <a:rPr lang="en-US" sz="1800" dirty="0" smtClean="0"/>
              <a:t>Geography has probably helped Utah in this regard</a:t>
            </a:r>
          </a:p>
          <a:p>
            <a:r>
              <a:rPr lang="en-US" sz="1800" dirty="0" smtClean="0"/>
              <a:t>Utah does have known populations of several invasive species</a:t>
            </a:r>
          </a:p>
          <a:p>
            <a:r>
              <a:rPr lang="en-US" sz="1800" dirty="0" smtClean="0"/>
              <a:t>State of Utah has intensive programs for preventing the spread of AIS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wildlife.utah.gov/dwr/invasive-mussels.html</a:t>
            </a:r>
            <a:endParaRPr lang="en-US" sz="1800" dirty="0" smtClean="0"/>
          </a:p>
          <a:p>
            <a:r>
              <a:rPr lang="en-US" sz="1800" dirty="0" smtClean="0"/>
              <a:t>Positive test for </a:t>
            </a:r>
            <a:r>
              <a:rPr lang="en-US" sz="1800" dirty="0" err="1" smtClean="0"/>
              <a:t>quagga</a:t>
            </a:r>
            <a:r>
              <a:rPr lang="en-US" sz="1800" dirty="0" smtClean="0"/>
              <a:t> mussel larvae in Red Fleet Reservoir (just N of Vernal, UT) in 2007 but no evidence of mussels there today. </a:t>
            </a:r>
          </a:p>
          <a:p>
            <a:r>
              <a:rPr lang="en-US" sz="1800" dirty="0" smtClean="0"/>
              <a:t>Confirmed specimen found in Sand Hollow Reservoir in 2010 but little information is available about current population. 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94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5638800"/>
            <a:ext cx="129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derived from: </a:t>
            </a:r>
            <a:r>
              <a:rPr lang="en-US" sz="1000" dirty="0">
                <a:hlinkClick r:id="rId3"/>
              </a:rPr>
              <a:t>http://www.invasivespeciesinfo.gov/aquatics/main.shtml</a:t>
            </a:r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343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www.oar.noaa.gov/oceans/t_invasivespecies.html</a:t>
            </a:r>
            <a:endParaRPr lang="en-US" sz="1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www.invasivespeciesinfo.gov/aquatics/main.shtml</a:t>
            </a:r>
            <a:endParaRPr lang="en-US" sz="1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1600" dirty="0"/>
              <a:t> Benson, A. J. 2011. Round goby sightings distribution. Retrieved 4/26/2012 from http://nas.er.usgs.gov/taxgroup/fish/roundgobydistribution.aspx. </a:t>
            </a:r>
            <a:endParaRPr lang="en-US" sz="1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1600" dirty="0"/>
              <a:t> Benson, A. J. 2011. </a:t>
            </a:r>
            <a:r>
              <a:rPr lang="en-US" sz="1600" dirty="0" smtClean="0"/>
              <a:t>Zebra Mussel Distribution. </a:t>
            </a:r>
            <a:r>
              <a:rPr lang="en-US" sz="1600" dirty="0"/>
              <a:t>Retrieved 4/26/2012 from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nas2.er.usgs.gov/viewer/omap.aspx?SpeciesID=95</a:t>
            </a:r>
            <a:endParaRPr lang="en-US" sz="1600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sz="1600" dirty="0"/>
              <a:t>Benson, A. J. 2011. </a:t>
            </a:r>
            <a:r>
              <a:rPr lang="en-US" sz="1600" dirty="0" smtClean="0"/>
              <a:t>Bighead Carp Distribution. </a:t>
            </a:r>
            <a:r>
              <a:rPr lang="en-US" sz="1600" dirty="0"/>
              <a:t>Retrieved 4/26/2012 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nas2.er.usgs.gov/viewer/omap.aspx?SpeciesID=514</a:t>
            </a:r>
            <a:endParaRPr lang="en-US" sz="1600" dirty="0" smtClean="0"/>
          </a:p>
          <a:p>
            <a:pPr marL="514350" indent="-514350" algn="ctr">
              <a:buFont typeface="+mj-lt"/>
              <a:buAutoNum type="arabicPeriod"/>
            </a:pPr>
            <a:endParaRPr lang="en-US" sz="1600" dirty="0"/>
          </a:p>
          <a:p>
            <a:pPr marL="514350" indent="-514350" algn="ctr">
              <a:buFont typeface="+mj-lt"/>
              <a:buAutoNum type="arabicPeriod"/>
            </a:pPr>
            <a:endParaRPr lang="en-US" sz="1600" dirty="0"/>
          </a:p>
          <a:p>
            <a:pPr marL="514350" indent="-514350" algn="ctr">
              <a:buFont typeface="+mj-lt"/>
              <a:buAutoNum type="arabicPeriod"/>
            </a:pPr>
            <a:endParaRPr lang="en-US" sz="1600" dirty="0" smtClean="0"/>
          </a:p>
          <a:p>
            <a:pPr marL="514350" indent="-514350" algn="ctr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391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Aquatic invasive species (AIS) are organisms and plants that have been introduced to new ecosystems and are both harming natural resources and threating human use of resources.</a:t>
            </a:r>
          </a:p>
          <a:p>
            <a:r>
              <a:rPr lang="en-US" sz="1600" dirty="0" smtClean="0"/>
              <a:t>Invasive species are often spread via ballast water of oceangoing and recreational watercraft, intentional and accidental releases from aquaculture, aquarium specimens, bait, etc. </a:t>
            </a:r>
          </a:p>
          <a:p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Invasive mussels attach to man made structures causing malfunction and a costly clean-up.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63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Asian carp refers to the bighead, silver, grass, and black carp. </a:t>
            </a:r>
          </a:p>
          <a:p>
            <a:r>
              <a:rPr lang="en-US" sz="1800" dirty="0"/>
              <a:t>Silver and bighead carp are filter-feeding fish and consume plant and animal plankton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Asian carp can grow to large sizes: some as large as 110 pounds, though the average size is around 30-40 pounds. Bighead and silver carp are voracious eaters, capable of eating 5-20 percent of their body weight each day.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Diet based on plankton which causes  disruptions in the food chain. </a:t>
            </a:r>
          </a:p>
          <a:p>
            <a:r>
              <a:rPr lang="en-US" sz="1800" dirty="0" smtClean="0"/>
              <a:t>Negative impact on commercial fishing. </a:t>
            </a:r>
          </a:p>
          <a:p>
            <a:r>
              <a:rPr lang="en-US" sz="1800" dirty="0" smtClean="0"/>
              <a:t>Asian carp become large enough that they have few natural predators. </a:t>
            </a:r>
          </a:p>
          <a:p>
            <a:r>
              <a:rPr lang="en-US" sz="1800" dirty="0" smtClean="0"/>
              <a:t>Escaped from aquaculture to establish wild populations.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507182" y="64579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2"/>
              </a:rPr>
              <a:t>DOI. USGS. Southeast Ecological Science Center.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1"/>
            <a:ext cx="4867275" cy="15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4200" y="152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ArcGIS Online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5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Map Created by: Mike </a:t>
            </a:r>
            <a:r>
              <a:rPr lang="en-US" sz="1000" dirty="0" err="1" smtClean="0"/>
              <a:t>McCarrick</a:t>
            </a:r>
            <a:endParaRPr lang="en-US" sz="1000" dirty="0" smtClean="0"/>
          </a:p>
          <a:p>
            <a:r>
              <a:rPr lang="en-US" sz="1000" dirty="0" smtClean="0"/>
              <a:t>Data retrieved from:  Fuller, P. </a:t>
            </a:r>
            <a:r>
              <a:rPr lang="en-US" sz="1000" dirty="0">
                <a:hlinkClick r:id="rId4"/>
              </a:rPr>
              <a:t>http://nas2.er.usgs.gov/viewer/omap.aspx?SpeciesID=551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77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221673"/>
            <a:ext cx="11887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Zebra Mussels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Invasive mussel brought from Eurasia into the Great Lakes region via trans-oceanic ballast water.</a:t>
            </a:r>
          </a:p>
          <a:p>
            <a:r>
              <a:rPr lang="en-US" sz="1800" dirty="0" smtClean="0"/>
              <a:t>Feed on plankton causing disruptions in ecosystem and harm to other organism populations. </a:t>
            </a:r>
          </a:p>
          <a:p>
            <a:r>
              <a:rPr lang="en-US" sz="1800" dirty="0" smtClean="0"/>
              <a:t>Similar in characteristics to </a:t>
            </a:r>
            <a:r>
              <a:rPr lang="en-US" sz="1800" dirty="0" err="1" smtClean="0"/>
              <a:t>Quagga</a:t>
            </a:r>
            <a:r>
              <a:rPr lang="en-US" sz="1800" dirty="0" smtClean="0"/>
              <a:t> mussels. </a:t>
            </a:r>
          </a:p>
          <a:p>
            <a:r>
              <a:rPr lang="en-US" sz="1800" dirty="0" smtClean="0"/>
              <a:t>Spread throughout the United States by both commercial and recreational boaters.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27" y="4757266"/>
            <a:ext cx="2507673" cy="181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577014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www.noaagov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28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25000" r="2030" b="10912"/>
          <a:stretch/>
        </p:blipFill>
        <p:spPr bwMode="auto">
          <a:xfrm>
            <a:off x="914400" y="685800"/>
            <a:ext cx="7315200" cy="4495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828800" y="586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Zebra mussel distribution in United States. Color values show different times of sample collection.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457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retrieved from: US Geological Survey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06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591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3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 Goby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First found in the great lakes region in the mid-1990’s.</a:t>
            </a:r>
          </a:p>
          <a:p>
            <a:r>
              <a:rPr lang="en-US" sz="1800" dirty="0" smtClean="0"/>
              <a:t>Presumably, the goby was released from the ballast water of trans-oceanic ships.</a:t>
            </a:r>
          </a:p>
          <a:p>
            <a:r>
              <a:rPr lang="en-US" sz="1800" dirty="0" smtClean="0"/>
              <a:t>Voracious eaters, their diet in the US consists mostly of zebra mussels and insect larvae.</a:t>
            </a:r>
          </a:p>
          <a:p>
            <a:r>
              <a:rPr lang="en-US" sz="1800" dirty="0" smtClean="0"/>
              <a:t>Unable to establish population in US until the zebra mussel population had developed.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148446" cy="209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6165</TotalTime>
  <Words>461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Aquatic Invasive Species Distribution</vt:lpstr>
      <vt:lpstr>Background Information</vt:lpstr>
      <vt:lpstr>Asian Carp</vt:lpstr>
      <vt:lpstr>PowerPoint Presentation</vt:lpstr>
      <vt:lpstr>PowerPoint Presentation</vt:lpstr>
      <vt:lpstr>Zebra Mussels</vt:lpstr>
      <vt:lpstr>PowerPoint Presentation</vt:lpstr>
      <vt:lpstr>PowerPoint Presentation</vt:lpstr>
      <vt:lpstr>Round Goby</vt:lpstr>
      <vt:lpstr>PowerPoint Presentation</vt:lpstr>
      <vt:lpstr>AIS in Utah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mpm</dc:creator>
  <cp:lastModifiedBy>mpm</cp:lastModifiedBy>
  <cp:revision>50</cp:revision>
  <dcterms:created xsi:type="dcterms:W3CDTF">2012-04-17T00:58:27Z</dcterms:created>
  <dcterms:modified xsi:type="dcterms:W3CDTF">2012-04-29T20:00:33Z</dcterms:modified>
</cp:coreProperties>
</file>